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52996" y="6984060"/>
            <a:ext cx="274383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63867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Stock</a:t>
            </a:r>
            <a:r>
              <a:rPr dirty="0" sz="1600" spc="-4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facing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the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base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remove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material.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7971" y="2936748"/>
            <a:ext cx="2049640" cy="206794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658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4835"/>
                <a:gridCol w="2933700"/>
              </a:tblGrid>
              <a:tr h="2343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8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Upload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Phone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Face.f3d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5210">
                <a:tc>
                  <a:txBody>
                    <a:bodyPr/>
                    <a:lstStyle/>
                    <a:p>
                      <a:pPr marL="295275" marR="7747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Instead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opportunity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practice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 want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this, 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Phone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Stand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Assembly.f3d</a:t>
                      </a:r>
                      <a:r>
                        <a:rPr dirty="0" sz="11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derive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Body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its 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setup.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own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41535" y="1138427"/>
            <a:ext cx="2086549" cy="175272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26862" y="3667378"/>
            <a:ext cx="1490586" cy="178685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234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9595"/>
                <a:gridCol w="2948939"/>
              </a:tblGrid>
              <a:tr h="22853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typically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first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removes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ensures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high-quality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finish.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faced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 marL="295275" marR="9334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2D&gt;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Facing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68732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609594"/>
            <a:ext cx="2777489" cy="148081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3115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6420"/>
                <a:gridCol w="2952750"/>
              </a:tblGrid>
              <a:tr h="20948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6660">
                <a:tc>
                  <a:txBody>
                    <a:bodyPr/>
                    <a:lstStyle/>
                    <a:p>
                      <a:pPr marL="295275" marR="27813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navigate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233" cy="15038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3419094"/>
            <a:ext cx="2836037" cy="75183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853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6245"/>
                <a:gridCol w="3082925"/>
              </a:tblGrid>
              <a:tr h="2381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5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cannot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support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diameter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4668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50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 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7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which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12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endmill.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725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8.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483" cy="17895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3704881"/>
            <a:ext cx="2855722" cy="10089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314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33370"/>
                <a:gridCol w="3110864"/>
              </a:tblGrid>
              <a:tr h="18478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accept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175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settings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6340">
                <a:tc>
                  <a:txBody>
                    <a:bodyPr/>
                    <a:lstStyle/>
                    <a:p>
                      <a:pPr algn="just" marL="295275" marR="14097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entire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10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53"/>
            <a:ext cx="2380106" cy="12561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71444"/>
            <a:ext cx="2891789" cy="200215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facing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1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F612337A-F8BA-4138-A3CE-F88D4BCC5067}"/>
</file>

<file path=customXml/itemProps2.xml><?xml version="1.0" encoding="utf-8"?>
<ds:datastoreItem xmlns:ds="http://schemas.openxmlformats.org/officeDocument/2006/customXml" ds:itemID="{5549A297-3280-4652-89D0-0B881B8DE0E7}"/>
</file>

<file path=customXml/itemProps3.xml><?xml version="1.0" encoding="utf-8"?>
<ds:datastoreItem xmlns:ds="http://schemas.openxmlformats.org/officeDocument/2006/customXml" ds:itemID="{FEC110E8-0AFE-4335-AC28-B1610993864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2025-06-13T01:05:47Z</dcterms:created>
  <dcterms:modified xsi:type="dcterms:W3CDTF">2025-06-13T01:05:47Z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